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</p:sldMasterIdLst>
  <p:notesMasterIdLst>
    <p:notesMasterId r:id="rId22"/>
  </p:notesMasterIdLst>
  <p:sldIdLst>
    <p:sldId id="256" r:id="rId2"/>
    <p:sldId id="367" r:id="rId3"/>
    <p:sldId id="368" r:id="rId4"/>
    <p:sldId id="370" r:id="rId5"/>
    <p:sldId id="371" r:id="rId6"/>
    <p:sldId id="374" r:id="rId7"/>
    <p:sldId id="369" r:id="rId8"/>
    <p:sldId id="372" r:id="rId9"/>
    <p:sldId id="373" r:id="rId10"/>
    <p:sldId id="375" r:id="rId11"/>
    <p:sldId id="376" r:id="rId12"/>
    <p:sldId id="377" r:id="rId13"/>
    <p:sldId id="268" r:id="rId14"/>
    <p:sldId id="360" r:id="rId15"/>
    <p:sldId id="361" r:id="rId16"/>
    <p:sldId id="362" r:id="rId17"/>
    <p:sldId id="363" r:id="rId18"/>
    <p:sldId id="364" r:id="rId19"/>
    <p:sldId id="365" r:id="rId20"/>
    <p:sldId id="267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274BB-74EB-4510-8E62-5305BEB3DCD9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03EFF-2743-45B7-85EB-2F1A230F1E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14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03EFF-2743-45B7-85EB-2F1A230F1EB9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699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FE9-25C2-4C58-98CA-DA7C256ED02D}" type="datetime1">
              <a:rPr lang="es-MX" smtClean="0"/>
              <a:t>21/05/2020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BB27-34AE-4DC6-A539-7A9F2F80C41D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58A5-2C65-49C7-9C7F-1950CD88F9CF}" type="datetime1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BB27-34AE-4DC6-A539-7A9F2F80C4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80A3-F263-4FB3-8F3E-639EA0E4B105}" type="datetime1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BB27-34AE-4DC6-A539-7A9F2F80C4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A2E7-2CE8-4C97-A8B3-2D1DD6DB358C}" type="datetime1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BB27-34AE-4DC6-A539-7A9F2F80C4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32F5-F841-4C8C-9DEB-26E190B1E21C}" type="datetime1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BB27-34AE-4DC6-A539-7A9F2F80C41D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B872-E591-4109-AAF5-0239AF007A4E}" type="datetime1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BB27-34AE-4DC6-A539-7A9F2F80C4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EDB3-BAA1-483F-9D8B-DA5BA242C739}" type="datetime1">
              <a:rPr lang="es-MX" smtClean="0"/>
              <a:t>21/05/2020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BB27-34AE-4DC6-A539-7A9F2F80C4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EC2B-F315-4135-A8F3-3442CE423DDA}" type="datetime1">
              <a:rPr lang="es-MX" smtClean="0"/>
              <a:t>21/05/2020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BB27-34AE-4DC6-A539-7A9F2F80C4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663F-7A74-45ED-BD16-D7D490A473DF}" type="datetime1">
              <a:rPr lang="es-MX" smtClean="0"/>
              <a:t>21/05/2020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BB27-34AE-4DC6-A539-7A9F2F80C4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4C17-EC9F-4DDF-B71C-8BDA81C0B150}" type="datetime1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BB27-34AE-4DC6-A539-7A9F2F80C41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AE96-9092-4C6C-8E80-A9AA3E68DE63}" type="datetime1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01BB27-34AE-4DC6-A539-7A9F2F80C41D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8459E8-002C-4F21-88C2-AA2DC182BF2D}" type="datetime1">
              <a:rPr lang="es-MX" smtClean="0"/>
              <a:t>21/05/2020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MX"/>
              <a:t>DOCENTE: YUDY LISBETH CÁRDENAS CASTRO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01BB27-34AE-4DC6-A539-7A9F2F80C41D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PLANTILLAS ADN\602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2"/>
            <a:ext cx="9144000" cy="682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1412776"/>
            <a:ext cx="5760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COMPONENTES EVALUADOS EN CIENCIAS </a:t>
            </a:r>
            <a:r>
              <a:rPr lang="es-CO" sz="4800" b="1" dirty="0">
                <a:solidFill>
                  <a:schemeClr val="bg1"/>
                </a:solidFill>
              </a:rPr>
              <a:t>«</a:t>
            </a:r>
            <a:r>
              <a:rPr lang="es-MX" sz="4800" dirty="0">
                <a:solidFill>
                  <a:schemeClr val="bg1"/>
                </a:solidFill>
                <a:latin typeface="Monotype Corsiva" pitchFamily="66" charset="0"/>
              </a:rPr>
              <a:t>Estudia como si fueras a vivir siempre; vive como si fueras a morir mañana»</a:t>
            </a:r>
          </a:p>
          <a:p>
            <a:pPr algn="ctr"/>
            <a:r>
              <a:rPr lang="es-MX" sz="3600" dirty="0">
                <a:solidFill>
                  <a:schemeClr val="bg1"/>
                </a:solidFill>
                <a:latin typeface="Monotype Corsiva" pitchFamily="66" charset="0"/>
              </a:rPr>
              <a:t>ALANUS DE INSULIS</a:t>
            </a:r>
            <a:endParaRPr lang="es-MX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5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C6AF8BE-7979-4E98-8588-CBD48962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C88DAA-6285-4784-9F34-F8B087BD6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2201" r="25588" b="12201"/>
          <a:stretch/>
        </p:blipFill>
        <p:spPr>
          <a:xfrm>
            <a:off x="459376" y="803572"/>
            <a:ext cx="8225248" cy="55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9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81CC0C-290F-4DCE-BE1A-876A75023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D6AD57-24FC-4BAA-97EF-ABA9B2E59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6" t="12200" r="24801" b="10801"/>
          <a:stretch/>
        </p:blipFill>
        <p:spPr>
          <a:xfrm>
            <a:off x="539552" y="836712"/>
            <a:ext cx="8064896" cy="540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6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E48946-E87D-484F-A070-8FC820E1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290C75-70B1-46AB-A58B-35434C925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6" t="12201" r="25588" b="15001"/>
          <a:stretch/>
        </p:blipFill>
        <p:spPr>
          <a:xfrm>
            <a:off x="535124" y="1152456"/>
            <a:ext cx="8357356" cy="536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9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EL CICLO MENSTRUAL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56EA8B-BAF1-4179-BB1C-BCC80E157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6" t="15046" r="26720" b="29908"/>
          <a:stretch/>
        </p:blipFill>
        <p:spPr>
          <a:xfrm>
            <a:off x="971600" y="1766156"/>
            <a:ext cx="7559445" cy="49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5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43FA4-07B5-4799-9BF7-E48EECDE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Métodos anticonceptivos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95D92-824C-4C4B-948C-B9995CA9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Los anticonceptivos se clasifican, según su forma de actuar, en: </a:t>
            </a:r>
          </a:p>
          <a:p>
            <a:r>
              <a:rPr lang="es-CO" dirty="0"/>
              <a:t>Métodos de abstinencia periódica. </a:t>
            </a:r>
          </a:p>
          <a:p>
            <a:r>
              <a:rPr lang="es-CO" dirty="0"/>
              <a:t>Métodos de barrera. </a:t>
            </a:r>
          </a:p>
          <a:p>
            <a:r>
              <a:rPr lang="es-CO" dirty="0"/>
              <a:t>Métodos químicos. </a:t>
            </a:r>
          </a:p>
          <a:p>
            <a:r>
              <a:rPr lang="es-CO" dirty="0"/>
              <a:t>Métodos de esterilización.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14C052-3920-4536-989E-80C9304F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</p:spTree>
    <p:extLst>
      <p:ext uri="{BB962C8B-B14F-4D97-AF65-F5344CB8AC3E}">
        <p14:creationId xmlns:p14="http://schemas.microsoft.com/office/powerpoint/2010/main" val="182109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120246-2D0E-4CA3-A700-6B2AA71F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7C39CE-F053-407C-8C37-6A0BC06D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31800" r="21650" b="13600"/>
          <a:stretch/>
        </p:blipFill>
        <p:spPr>
          <a:xfrm>
            <a:off x="395536" y="980728"/>
            <a:ext cx="825876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41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3C8C70-574D-48C4-852B-8926E2E4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051092-85D9-4E25-92B2-A28BED5E6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8000" r="22438" b="35624"/>
          <a:stretch/>
        </p:blipFill>
        <p:spPr>
          <a:xfrm>
            <a:off x="611560" y="980728"/>
            <a:ext cx="76670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60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E95070-F09A-4CC7-869A-A6B8AD82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7347EA-9C1F-4465-B329-7F1847FC5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50" t="8788" r="23088" b="76512"/>
          <a:stretch/>
        </p:blipFill>
        <p:spPr>
          <a:xfrm>
            <a:off x="841888" y="747693"/>
            <a:ext cx="7460224" cy="11691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F01946-FF1F-44F4-AEB4-7DC8797730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63" t="60199" r="23088" b="12600"/>
          <a:stretch/>
        </p:blipFill>
        <p:spPr>
          <a:xfrm>
            <a:off x="778691" y="1844824"/>
            <a:ext cx="7548083" cy="21273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38FBC06-A2D9-4803-811A-818E9A03D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13601" r="22438" b="37351"/>
          <a:stretch/>
        </p:blipFill>
        <p:spPr>
          <a:xfrm>
            <a:off x="841888" y="3993144"/>
            <a:ext cx="7548082" cy="25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7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C6F47D-4C1D-4ADF-B7BC-DEEC8F92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A66C43-D637-461C-AD19-E1F8DB5BD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16401" r="22438" b="22000"/>
          <a:stretch/>
        </p:blipFill>
        <p:spPr>
          <a:xfrm>
            <a:off x="899592" y="764704"/>
            <a:ext cx="7560840" cy="35816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A65FFEB-8A15-40D4-9AB0-7EC50C27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6" t="38800" r="22438" b="23401"/>
          <a:stretch/>
        </p:blipFill>
        <p:spPr>
          <a:xfrm>
            <a:off x="899592" y="4293096"/>
            <a:ext cx="756084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32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5AD8112-698A-463A-8506-2A0EC3A53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51" t="11484" r="29869" b="16335"/>
          <a:stretch/>
        </p:blipFill>
        <p:spPr>
          <a:xfrm>
            <a:off x="611560" y="836712"/>
            <a:ext cx="8280920" cy="5519638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E4CB80-7B25-45EC-9B76-D5E16320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</p:spTree>
    <p:extLst>
      <p:ext uri="{BB962C8B-B14F-4D97-AF65-F5344CB8AC3E}">
        <p14:creationId xmlns:p14="http://schemas.microsoft.com/office/powerpoint/2010/main" val="330904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865A05C-A9C8-4B22-8273-A3C5EF19C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88" t="20909" r="26008" b="21675"/>
          <a:stretch/>
        </p:blipFill>
        <p:spPr>
          <a:xfrm>
            <a:off x="539551" y="860674"/>
            <a:ext cx="7950187" cy="5304630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1FA38D-B2B1-417B-9508-E7DA5FB9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</p:spTree>
    <p:extLst>
      <p:ext uri="{BB962C8B-B14F-4D97-AF65-F5344CB8AC3E}">
        <p14:creationId xmlns:p14="http://schemas.microsoft.com/office/powerpoint/2010/main" val="397951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Windows.old\Documents and Settings\Personal\Mis documentos\gifs\muchas gracia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548680"/>
            <a:ext cx="5669433" cy="566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/>
              <a:t>DOCENTE: YUDY LISBETH CÁRDENAS CASTRO</a:t>
            </a:r>
          </a:p>
        </p:txBody>
      </p:sp>
    </p:spTree>
    <p:extLst>
      <p:ext uri="{BB962C8B-B14F-4D97-AF65-F5344CB8AC3E}">
        <p14:creationId xmlns:p14="http://schemas.microsoft.com/office/powerpoint/2010/main" val="286783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A68545-4B7C-4C03-91F6-EDBF8E3E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03F45F-C2E2-4F4D-A9E0-1AE57061A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13601" r="27950" b="29000"/>
          <a:stretch/>
        </p:blipFill>
        <p:spPr>
          <a:xfrm>
            <a:off x="933105" y="856678"/>
            <a:ext cx="7277789" cy="514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6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487FC2-B1FD-43AE-BA3A-33839861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509D50-7985-4FC4-84D4-97A3C20DC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2" t="13601" r="25146" b="13601"/>
          <a:stretch/>
        </p:blipFill>
        <p:spPr>
          <a:xfrm>
            <a:off x="643136" y="1052735"/>
            <a:ext cx="7817296" cy="504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0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6911E3-0D3C-4557-9CD7-DEDE0D59B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41EF8A-05A7-4233-A1F4-04721441C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6" t="12201" r="25540" b="12201"/>
          <a:stretch/>
        </p:blipFill>
        <p:spPr>
          <a:xfrm>
            <a:off x="539552" y="980727"/>
            <a:ext cx="7920880" cy="52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0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431A1C-5468-4F91-8AD0-7D83EC0C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177D9B-7DF9-44CC-8459-60D531CD4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0" t="12201" r="26375" b="12201"/>
          <a:stretch/>
        </p:blipFill>
        <p:spPr>
          <a:xfrm>
            <a:off x="611560" y="836712"/>
            <a:ext cx="7625208" cy="527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387C02-FA19-402E-9E11-360E12508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F8CF7A-0910-4496-9819-C8885C40F0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3601" r="24801" b="12200"/>
          <a:stretch/>
        </p:blipFill>
        <p:spPr>
          <a:xfrm>
            <a:off x="607132" y="1052736"/>
            <a:ext cx="8069324" cy="527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DC85435-2EAC-4A44-9B8D-A0FD1FC45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44" t="14347" r="25085" b="11831"/>
          <a:stretch/>
        </p:blipFill>
        <p:spPr>
          <a:xfrm>
            <a:off x="539552" y="980727"/>
            <a:ext cx="8280920" cy="5400599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C937A01-3FE8-4762-9B62-83A08EBD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</p:spTree>
    <p:extLst>
      <p:ext uri="{BB962C8B-B14F-4D97-AF65-F5344CB8AC3E}">
        <p14:creationId xmlns:p14="http://schemas.microsoft.com/office/powerpoint/2010/main" val="279216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A40A0F-8E96-4ED2-A018-9620EA9B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DOCENTE: YUDY LISBETH CÁRDENAS CASTRO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C48C2A-E329-4C52-92AF-E7673A6AD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12201" r="24800" b="13600"/>
          <a:stretch/>
        </p:blipFill>
        <p:spPr>
          <a:xfrm>
            <a:off x="643136" y="1088338"/>
            <a:ext cx="7961312" cy="527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3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436</TotalTime>
  <Words>173</Words>
  <Application>Microsoft Office PowerPoint</Application>
  <PresentationFormat>Presentación en pantalla (4:3)</PresentationFormat>
  <Paragraphs>29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Calibri</vt:lpstr>
      <vt:lpstr>Constantia</vt:lpstr>
      <vt:lpstr>Monotype Corsiva</vt:lpstr>
      <vt:lpstr>Wingdings 2</vt:lpstr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CICLO MENSTRUAL</vt:lpstr>
      <vt:lpstr>Métodos anticonceptivos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administrador04</cp:lastModifiedBy>
  <cp:revision>32</cp:revision>
  <dcterms:created xsi:type="dcterms:W3CDTF">2011-04-04T18:39:47Z</dcterms:created>
  <dcterms:modified xsi:type="dcterms:W3CDTF">2020-05-21T15:45:22Z</dcterms:modified>
</cp:coreProperties>
</file>